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9" r:id="rId11"/>
    <p:sldId id="290" r:id="rId12"/>
    <p:sldId id="291" r:id="rId13"/>
    <p:sldId id="292" r:id="rId14"/>
    <p:sldId id="293" r:id="rId15"/>
    <p:sldId id="29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D6F1C-2ADF-EEC7-5BB9-4DC355B56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B7D8CE-9AE8-BEC7-3511-D2B6C0D78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69950-D91E-3728-C914-C7F604145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E6C4-F2B1-445E-B756-B44E3F2C5133}" type="datetimeFigureOut">
              <a:rPr lang="en-IN" smtClean="0"/>
              <a:t>17-01-2023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4901F-46A4-D8EF-A878-57B3C4A71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C5DBE-54B8-3560-0E0C-4EB7C0755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6D34-489A-4309-8A70-2271F6CE80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273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C2222-4692-0CE8-47E1-0868C6C93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C8B93-832E-7529-ABDA-59DB14C7C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94605-DED5-AAFD-8680-C2C50F01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E6C4-F2B1-445E-B756-B44E3F2C5133}" type="datetimeFigureOut">
              <a:rPr lang="en-IN" smtClean="0"/>
              <a:t>17-01-2023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F8A64-D5E6-BD5A-F754-89A422105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F5E88-6EB5-7A18-5573-3F35F404C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6D34-489A-4309-8A70-2271F6CE80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11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6C4AB2-76F4-5268-875F-084D5E09E6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3670C-2A6B-5160-F668-AE73992C4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A46CA-1B89-C7EE-1EDE-A6B2F52EC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E6C4-F2B1-445E-B756-B44E3F2C5133}" type="datetimeFigureOut">
              <a:rPr lang="en-IN" smtClean="0"/>
              <a:t>17-01-2023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C066E-00BA-C450-69F4-3016BF9F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D2370-9BA6-30FF-803C-37FC18FCA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6D34-489A-4309-8A70-2271F6CE80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618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49F89-36F9-0400-04F2-811D8BFFC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DCC79-6660-16CB-E5A2-F1A3B0C10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6329A-AEA2-5C02-623F-575E13342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E6C4-F2B1-445E-B756-B44E3F2C5133}" type="datetimeFigureOut">
              <a:rPr lang="en-IN" smtClean="0"/>
              <a:t>17-01-2023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99B2C-4071-1097-0432-3739D1F5B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A3D9B-F681-F6C7-3B19-9A0C8724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6D34-489A-4309-8A70-2271F6CE80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9367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B91D5-B7E4-88CA-822F-315322D68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52991-EC6B-8A10-128E-B7E528798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A62C5-F375-65C4-7D98-8BD100683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E6C4-F2B1-445E-B756-B44E3F2C5133}" type="datetimeFigureOut">
              <a:rPr lang="en-IN" smtClean="0"/>
              <a:t>17-01-2023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39471-7962-4720-FDA1-847EEE28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B6554-514E-AC90-5F0A-D200FA81B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6D34-489A-4309-8A70-2271F6CE80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665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1163A-AA72-CFB0-15C1-1905A800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DB0D-74F0-1AE4-C84A-211199383C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BFC70-BA1E-AA5A-3769-C890D41BE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DCE6F-5053-5FEA-BB9E-57B3DA745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E6C4-F2B1-445E-B756-B44E3F2C5133}" type="datetimeFigureOut">
              <a:rPr lang="en-IN" smtClean="0"/>
              <a:t>17-01-2023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453988-33BE-E3B1-2162-41B1B7E5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5EC0D-657F-73E2-C265-4AB5B81A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6D34-489A-4309-8A70-2271F6CE80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0962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6A2FE-E734-4B02-608E-181CCC53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C7116-22C3-1EC5-7B53-3F50A6D1B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91E89-3C78-46C0-9567-47CCCA163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114FB6-3011-C99C-512A-2D7BA2A6F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254B5A-1967-5E3D-4287-2055C55DE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C5235E-4EEF-C626-AFAB-439C8FD12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E6C4-F2B1-445E-B756-B44E3F2C5133}" type="datetimeFigureOut">
              <a:rPr lang="en-IN" smtClean="0"/>
              <a:t>17-01-2023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B9F1EE-857C-02C9-787D-480D7089C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B6E861-9719-8636-9B71-A06F0CEBA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6D34-489A-4309-8A70-2271F6CE80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2598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CC13E-EFF6-53E1-1B35-5EB285C37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1461F1-0C02-7774-866C-CD159A48B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E6C4-F2B1-445E-B756-B44E3F2C5133}" type="datetimeFigureOut">
              <a:rPr lang="en-IN" smtClean="0"/>
              <a:t>17-01-2023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927ADE-3A88-5BFA-A7D0-13BB0B330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A9DE96-833E-E91E-60B0-8235F47F2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6D34-489A-4309-8A70-2271F6CE80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82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614CD0-6C57-D3A5-B44B-50A61A3F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E6C4-F2B1-445E-B756-B44E3F2C5133}" type="datetimeFigureOut">
              <a:rPr lang="en-IN" smtClean="0"/>
              <a:t>17-01-2023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C026F0-2CB3-15DF-79C8-605097D8A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29171-5A9A-8234-3F30-40BBA69BF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6D34-489A-4309-8A70-2271F6CE80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140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B1C4F-C3B4-4971-66F5-03A99466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21A81-252C-E1C7-7146-FDA81C4B2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841A00-ED9F-BA66-F696-FBB0173DC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595BF-4800-5148-3C5F-F91F247CF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E6C4-F2B1-445E-B756-B44E3F2C5133}" type="datetimeFigureOut">
              <a:rPr lang="en-IN" smtClean="0"/>
              <a:t>17-01-2023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0CF52B-9805-478D-6EFC-2E01A8A76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1F4C9-21A5-125E-77F3-F4B2250B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6D34-489A-4309-8A70-2271F6CE80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717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A1575-641C-F247-3925-3EB5F3AA2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3F7084-042D-379D-CDC2-EF31D4BA1D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6FD5E4-7B0D-C851-82F7-4CD37556D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750F2-3A21-BE54-ED2D-4AA931E1D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E6C4-F2B1-445E-B756-B44E3F2C5133}" type="datetimeFigureOut">
              <a:rPr lang="en-IN" smtClean="0"/>
              <a:t>17-01-2023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3B3C4-6BB9-EF88-849D-7F03F4CB6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65968-9D09-1903-A5E9-E8C643F97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6D34-489A-4309-8A70-2271F6CE80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153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B1BC17-7867-C601-6C07-5F84D80F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DBB58-CB99-6C3F-C613-11A2D6749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E811E-6CE3-B652-1627-2FDA5E8D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4E6C4-F2B1-445E-B756-B44E3F2C5133}" type="datetimeFigureOut">
              <a:rPr lang="en-IN" smtClean="0"/>
              <a:t>17-01-2023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F66BC-8A86-8240-549E-4715A0EB2D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ECEEF-3861-3718-4FE3-354F34006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D6D34-489A-4309-8A70-2271F6CE80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403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82613-75B9-6F08-9133-BE88DC500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3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Unit IV</a:t>
            </a:r>
            <a:br>
              <a:rPr lang="en-US" dirty="0"/>
            </a:br>
            <a:r>
              <a:rPr lang="en-US" dirty="0"/>
              <a:t>Global Trade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D22381-516D-AD45-B87F-93C9CEC7B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endParaRPr lang="en-US" sz="4000"/>
          </a:p>
          <a:p>
            <a:r>
              <a:rPr lang="en-US" sz="4000"/>
              <a:t>Dr</a:t>
            </a:r>
            <a:r>
              <a:rPr lang="en-US" sz="4000" dirty="0"/>
              <a:t>.ASHOKAN CHANKARACHAN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1180879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6E824-C865-0257-1992-3721BBF3D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2EF06A-9D5B-3DA7-963E-B6A6164A8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714" y="365125"/>
            <a:ext cx="10291665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13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99732-575B-62D9-6AE0-2D90B4CFC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3AA206-8B29-3CE2-BB9B-18F4F7C3F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278294"/>
            <a:ext cx="10515599" cy="428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60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18C45-42A1-4AF4-22F0-596498757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09E368-EE3C-81FC-F698-6FAF9B4FF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448" y="365125"/>
            <a:ext cx="10607351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05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8C166-B161-FD65-2A70-DFE3C720F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31644B-34F5-A4D4-745C-BA8D4B536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555" y="365124"/>
            <a:ext cx="10515600" cy="600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40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83624-FF7A-C4F6-85CC-930B9D41E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975834-0C94-A195-43FD-46795F822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698" y="475861"/>
            <a:ext cx="10318102" cy="57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33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7D1B8-D1AA-D3A4-857C-4C37EE5BD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13AF7B-17DD-2DEF-F47B-8E4D378B4D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721" y="214603"/>
            <a:ext cx="10310327" cy="627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95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C08DE-B548-12B2-4F98-865AF114F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164C1-9650-B433-66D8-2018140FC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India's Foreign Trade: March 2021">
            <a:extLst>
              <a:ext uri="{FF2B5EF4-FFF2-40B4-BE49-F238E27FC236}">
                <a16:creationId xmlns:a16="http://schemas.microsoft.com/office/drawing/2014/main" id="{4CD053E2-C286-F808-5104-E1F16E910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18" y="748004"/>
            <a:ext cx="10235682" cy="492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196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2CEDB-D55D-B5CF-77F7-B6D886C2A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00760-19D5-EE67-6933-1DBA36059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International Trade">
            <a:extLst>
              <a:ext uri="{FF2B5EF4-FFF2-40B4-BE49-F238E27FC236}">
                <a16:creationId xmlns:a16="http://schemas.microsoft.com/office/drawing/2014/main" id="{600B28E4-2DB4-7FF3-35AC-FE680AEDD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6" y="365126"/>
            <a:ext cx="10803294" cy="546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987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08FD4-EAE1-CAE1-0A5A-3B5E71A34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FE93D-3F0B-84A1-255C-4C0E1AB2D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8" name="Picture 4" descr="Week 6- Instruments of Trade Policy - YouTube">
            <a:extLst>
              <a:ext uri="{FF2B5EF4-FFF2-40B4-BE49-F238E27FC236}">
                <a16:creationId xmlns:a16="http://schemas.microsoft.com/office/drawing/2014/main" id="{2A4A6315-C8B4-5B11-1B39-212FFF4AA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8" y="438539"/>
            <a:ext cx="11607283" cy="559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234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010C9-4AA4-881B-2661-E2CFDF7CC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C691B-7DD8-DD80-8D78-A0E85DE36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 descr="Instrument of trade policy">
            <a:extLst>
              <a:ext uri="{FF2B5EF4-FFF2-40B4-BE49-F238E27FC236}">
                <a16:creationId xmlns:a16="http://schemas.microsoft.com/office/drawing/2014/main" id="{CBE08D1E-8AD1-CECA-AEBD-C55B61F2C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15599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984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0BCA2-6B79-BF2C-6DF8-5470088FB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2E65A-247B-9105-1C0E-698A45698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International trade ppt">
            <a:extLst>
              <a:ext uri="{FF2B5EF4-FFF2-40B4-BE49-F238E27FC236}">
                <a16:creationId xmlns:a16="http://schemas.microsoft.com/office/drawing/2014/main" id="{B98E9DC0-AAB2-F6CA-0ADE-BC5DCFBF0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404" y="578499"/>
            <a:ext cx="7837714" cy="546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913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36FDF-D646-4923-AA6F-18A2D1030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 descr="Instruments of Trade Policy - ppt video online download">
            <a:extLst>
              <a:ext uri="{FF2B5EF4-FFF2-40B4-BE49-F238E27FC236}">
                <a16:creationId xmlns:a16="http://schemas.microsoft.com/office/drawing/2014/main" id="{C3B5422D-F8F3-1F64-8B22-2965B05DB1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" y="177282"/>
            <a:ext cx="10515600" cy="601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832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3C36B-239E-B74E-348D-CEC3BD73D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CF935-9BA2-CBC5-0FC8-FB5E53944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 descr="TRADE POLICY OF PAKISTAN">
            <a:extLst>
              <a:ext uri="{FF2B5EF4-FFF2-40B4-BE49-F238E27FC236}">
                <a16:creationId xmlns:a16="http://schemas.microsoft.com/office/drawing/2014/main" id="{E28539E1-0010-97A7-59D5-46BCA31A5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1500"/>
            <a:ext cx="10515600" cy="556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918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52581-87C1-3DEA-3C25-FED9F18ED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858D-D897-5A7B-3DED-EEA94043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 descr="World trade in services (2011) | Epthinktank | European Parliament">
            <a:extLst>
              <a:ext uri="{FF2B5EF4-FFF2-40B4-BE49-F238E27FC236}">
                <a16:creationId xmlns:a16="http://schemas.microsoft.com/office/drawing/2014/main" id="{AFAF1ECF-5207-25F3-56AC-0D58ECC71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" y="765111"/>
            <a:ext cx="10758196" cy="540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583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94311-A296-13A6-8015-5852B5F5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CAFD0-EC02-2B42-D32D-A78E5CC2C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319F34-68F8-C609-96D7-E8E3AFEA6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85775"/>
            <a:ext cx="105156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15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3AA42-78F0-C89D-79C7-C6FE2B5CC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B04F6-1605-B9F5-DCD3-B7A267D73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0148F4-CF80-8219-1003-0CFA2693C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0"/>
            <a:ext cx="10115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7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23ABD-3C19-9A29-F184-49E5A8269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3D2AC-F46B-0B32-E2FD-CEECBD365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DAB213-BBFE-7EB0-9CCE-592828FCF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10" y="365125"/>
            <a:ext cx="10515600" cy="594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2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5E3E4-BC1D-3DAF-3502-4D5110AAF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0F685-11ED-2E25-22B8-6C90EFFCF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FA5A1A-2D33-9122-FD0F-4507B5198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6"/>
            <a:ext cx="10582469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24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82FCC-5B0D-7608-DA46-57D5E6B46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53369-5E7E-61EE-4739-652D36773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763EA0-7CF9-4587-3FC2-5928FD285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61" y="365125"/>
            <a:ext cx="10420739" cy="58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04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A1E28-6A82-FE32-3327-AF0760450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6AAA70-B28A-65F5-0B3B-80B7F826A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338" y="128789"/>
            <a:ext cx="11075831" cy="57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86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3AB25-6395-21FA-06F8-A7F18FD8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0DF0B-5012-1824-548C-FD676095D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F89442-8C1A-A7BC-C4D6-8F1AB9C7A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34" y="0"/>
            <a:ext cx="10804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55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90339-749B-C44A-AC82-369CA8CD0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DEBC8-7B35-4F78-D839-510EEB80A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International Trade">
            <a:extLst>
              <a:ext uri="{FF2B5EF4-FFF2-40B4-BE49-F238E27FC236}">
                <a16:creationId xmlns:a16="http://schemas.microsoft.com/office/drawing/2014/main" id="{13F7A350-1E18-1483-F0B8-D0AFF885E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73" y="681037"/>
            <a:ext cx="9125339" cy="5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898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4D738-DE15-C41D-7F75-6DEE1D100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0470A7-BF41-96DF-5F36-97D93E496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134" y="475861"/>
            <a:ext cx="10672666" cy="57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31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50B29-B40D-F1FC-E0C4-489355720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A0C4D0-9B40-5AAA-7100-2D3A6020C6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126" y="177282"/>
            <a:ext cx="10644673" cy="599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42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8EF2F-1A97-3824-1C70-1EC33658A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6652A8-45E0-1A84-9E2A-565568CD0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830" y="503853"/>
            <a:ext cx="10422292" cy="58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33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13518-CC63-77AD-C250-4F628D65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7F60A3-0F57-1902-02C9-06C7C0263D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365125"/>
            <a:ext cx="104394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814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C25A2-2AFF-4BE5-261D-AFAF6F69C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B6E1AC-E372-59CF-5AEE-BBEFA06784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465" y="365125"/>
            <a:ext cx="10663335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044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ED213-F540-52E6-8EFE-4B94DF409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25F2DF-C378-A26C-525D-D3CF7EFA9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15820"/>
            <a:ext cx="10171922" cy="556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912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9A568-261D-6733-C307-BC5109403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8B8B42-495B-7199-CF55-7CE6095D9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135" y="365125"/>
            <a:ext cx="10672665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961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0519E-88DC-4137-93DA-1B467D02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EB6088-55A1-7D0A-BD15-76C5E866C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746449"/>
            <a:ext cx="10515599" cy="574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263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BEE13-601E-E0B6-4913-28086E2A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2C892A-98D0-DF87-955A-07A1A2B92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722" y="681135"/>
            <a:ext cx="10310327" cy="549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633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AECDE-1D4E-E560-F2E6-0AB06C5E3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22BCD6-3BF8-36AB-4733-7154E4AAE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3566" y="643812"/>
            <a:ext cx="8976049" cy="584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44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E0850-AA89-5C59-F43B-49CD97F8D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EA805-D3A5-C91E-7B27-F53729D01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Risk management in international trade ppt">
            <a:extLst>
              <a:ext uri="{FF2B5EF4-FFF2-40B4-BE49-F238E27FC236}">
                <a16:creationId xmlns:a16="http://schemas.microsoft.com/office/drawing/2014/main" id="{75E81481-4C76-BE35-FD38-E37619082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90" y="285685"/>
            <a:ext cx="10105053" cy="620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790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EA77F-2450-32CC-4DB5-996E1870D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3B662-0FB9-617C-DDD5-889775B97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8" name="Picture 2" descr="International Trade – Types, Importance, Advantages And Disadvantages">
            <a:extLst>
              <a:ext uri="{FF2B5EF4-FFF2-40B4-BE49-F238E27FC236}">
                <a16:creationId xmlns:a16="http://schemas.microsoft.com/office/drawing/2014/main" id="{5477A73A-82A2-C141-2532-DE05B5311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8" y="258181"/>
            <a:ext cx="11989837" cy="626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24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8D1D4-8134-CA1D-F46D-8DD1F5C6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4A9F2-803D-D2C5-D082-DA741C7E4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What is International Trade? - online presentation">
            <a:extLst>
              <a:ext uri="{FF2B5EF4-FFF2-40B4-BE49-F238E27FC236}">
                <a16:creationId xmlns:a16="http://schemas.microsoft.com/office/drawing/2014/main" id="{55608165-B2E2-D920-3EF2-256FD2319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0"/>
            <a:ext cx="9156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254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1237C-1BB2-7BB7-AF58-6F48DF5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1D73E-C647-0406-28C7-AA5991491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The “Four Ts” in International Trade | The Geography of Transport Systems">
            <a:extLst>
              <a:ext uri="{FF2B5EF4-FFF2-40B4-BE49-F238E27FC236}">
                <a16:creationId xmlns:a16="http://schemas.microsoft.com/office/drawing/2014/main" id="{CC184779-F8BC-F514-0C0B-0FAB546DB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65" y="681037"/>
            <a:ext cx="10663335" cy="541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167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818D2-18EB-5702-7794-47A604CFC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0DE2D-D53B-BDD8-7175-6380569F2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External Sector – Economic Survey 2019-2020">
            <a:extLst>
              <a:ext uri="{FF2B5EF4-FFF2-40B4-BE49-F238E27FC236}">
                <a16:creationId xmlns:a16="http://schemas.microsoft.com/office/drawing/2014/main" id="{79F874ED-D6C7-FD34-1C69-EEBD0D62C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14604"/>
            <a:ext cx="11188959" cy="641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203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EA6FA-D487-F6F8-FEFC-0975C5DFC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00A90-5C91-B6F2-B1A3-3B4CAE073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Foreign Trade of India: Concepts of International Trade - ClearIAS">
            <a:extLst>
              <a:ext uri="{FF2B5EF4-FFF2-40B4-BE49-F238E27FC236}">
                <a16:creationId xmlns:a16="http://schemas.microsoft.com/office/drawing/2014/main" id="{BAE1E699-FBA7-7BF5-9F00-69C703CCE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2514"/>
            <a:ext cx="10442510" cy="587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013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9</Words>
  <Application>Microsoft Office PowerPoint</Application>
  <PresentationFormat>Widescreen</PresentationFormat>
  <Paragraphs>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Unit IV Global Trade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IV</dc:title>
  <dc:creator>ashokan chankarachan</dc:creator>
  <cp:lastModifiedBy>sreejaks.hvbs@gmail.com</cp:lastModifiedBy>
  <cp:revision>11</cp:revision>
  <dcterms:created xsi:type="dcterms:W3CDTF">2022-08-05T06:51:05Z</dcterms:created>
  <dcterms:modified xsi:type="dcterms:W3CDTF">2023-01-17T08:57:19Z</dcterms:modified>
</cp:coreProperties>
</file>